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 MJ AlGhifari Demo" pitchFamily="2" charset="0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57" d="100"/>
          <a:sy n="57" d="100"/>
        </p:scale>
        <p:origin x="46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382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0121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6448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3385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4284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469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2525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300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0021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5146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3010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E2C69-DEC4-4D9A-B45E-F6ED434B4041}" type="datetimeFigureOut">
              <a:rPr lang="es-SV" smtClean="0"/>
              <a:t>21/4/2019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5130-3FDD-4941-9A20-B97F18ADF5FA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0237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510" y="-143874"/>
            <a:ext cx="13151554" cy="876770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293510" y="2438400"/>
            <a:ext cx="13151554" cy="45268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  <p:sp>
        <p:nvSpPr>
          <p:cNvPr id="4" name="Rectángulo 3"/>
          <p:cNvSpPr/>
          <p:nvPr/>
        </p:nvSpPr>
        <p:spPr>
          <a:xfrm>
            <a:off x="-293510" y="6092236"/>
            <a:ext cx="13151554" cy="8730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CuadroTexto 6"/>
          <p:cNvSpPr txBox="1"/>
          <p:nvPr/>
        </p:nvSpPr>
        <p:spPr>
          <a:xfrm>
            <a:off x="7484534" y="203199"/>
            <a:ext cx="38222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 STUDY TRACKER </a:t>
            </a:r>
            <a:endParaRPr lang="es-SV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694267" y="203199"/>
            <a:ext cx="2302933" cy="2235201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Elipse 8"/>
          <p:cNvSpPr/>
          <p:nvPr/>
        </p:nvSpPr>
        <p:spPr>
          <a:xfrm>
            <a:off x="965199" y="457200"/>
            <a:ext cx="1761067" cy="1727200"/>
          </a:xfrm>
          <a:prstGeom prst="ellipse">
            <a:avLst/>
          </a:prstGeom>
          <a:solidFill>
            <a:srgbClr val="F2BE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0" name="Elipse 9"/>
          <p:cNvSpPr/>
          <p:nvPr/>
        </p:nvSpPr>
        <p:spPr>
          <a:xfrm>
            <a:off x="1490132" y="999066"/>
            <a:ext cx="728134" cy="6691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2" name="CuadroTexto 11"/>
          <p:cNvSpPr txBox="1"/>
          <p:nvPr/>
        </p:nvSpPr>
        <p:spPr>
          <a:xfrm>
            <a:off x="6282267" y="5657459"/>
            <a:ext cx="5769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1400" b="1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Keiser University Student: Gerson Rodriguez and José </a:t>
            </a:r>
            <a:r>
              <a:rPr lang="es-SV" sz="1400" b="1" dirty="0" err="1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Guadron</a:t>
            </a:r>
            <a:endParaRPr lang="es-SV" sz="1400" b="1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-237068"/>
            <a:ext cx="12632267" cy="842151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-462844" y="3657597"/>
            <a:ext cx="13151554" cy="45268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  <p:sp>
        <p:nvSpPr>
          <p:cNvPr id="5" name="Triángulo rectángulo 4"/>
          <p:cNvSpPr/>
          <p:nvPr/>
        </p:nvSpPr>
        <p:spPr>
          <a:xfrm flipH="1">
            <a:off x="5266267" y="2353734"/>
            <a:ext cx="7162800" cy="4504266"/>
          </a:xfrm>
          <a:prstGeom prst="rt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CuadroTexto 5"/>
          <p:cNvSpPr txBox="1"/>
          <p:nvPr/>
        </p:nvSpPr>
        <p:spPr>
          <a:xfrm>
            <a:off x="6825745" y="1430404"/>
            <a:ext cx="5044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  <a:endParaRPr lang="es-SV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570133" y="2167467"/>
            <a:ext cx="4741334" cy="50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256777" y="2179937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Access </a:t>
            </a:r>
            <a:r>
              <a:rPr lang="es-SV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wherever</a:t>
            </a:r>
            <a:r>
              <a:rPr lang="es-SV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 you are.</a:t>
            </a:r>
            <a:endParaRPr lang="es-SV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0" y="5554134"/>
            <a:ext cx="5706533" cy="7958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Tracker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allows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you to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everywhere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internet </a:t>
            </a:r>
            <a:r>
              <a:rPr lang="es-SV" b="1" dirty="0" err="1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connection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</a:t>
            </a:r>
            <a:endParaRPr lang="es-SV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 flipH="1">
            <a:off x="6570133" y="2912533"/>
            <a:ext cx="5621867" cy="3708400"/>
          </a:xfrm>
          <a:prstGeom prst="line">
            <a:avLst/>
          </a:prstGeom>
          <a:ln w="635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49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28645"/>
            <a:ext cx="9181240" cy="6001279"/>
          </a:xfrm>
          <a:prstGeom prst="rect">
            <a:avLst/>
          </a:prstGeom>
        </p:spPr>
      </p:pic>
      <p:sp>
        <p:nvSpPr>
          <p:cNvPr id="13" name="Rectángulo redondeado 12"/>
          <p:cNvSpPr/>
          <p:nvPr/>
        </p:nvSpPr>
        <p:spPr>
          <a:xfrm>
            <a:off x="914401" y="753073"/>
            <a:ext cx="5706533" cy="7958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b="1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112933" y="-326814"/>
            <a:ext cx="6519334" cy="80145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CuadroTexto 5"/>
          <p:cNvSpPr txBox="1"/>
          <p:nvPr/>
        </p:nvSpPr>
        <p:spPr>
          <a:xfrm>
            <a:off x="8256777" y="5138805"/>
            <a:ext cx="3438762" cy="923330"/>
          </a:xfrm>
          <a:prstGeom prst="rect">
            <a:avLst/>
          </a:prstGeom>
          <a:noFill/>
          <a:ln w="60325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SV" sz="5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  <a:endParaRPr lang="es-SV" sz="5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flipV="1">
            <a:off x="8382000" y="6062134"/>
            <a:ext cx="3313539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700419" y="5952673"/>
            <a:ext cx="366428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Your protection is our concern. </a:t>
            </a:r>
            <a:endParaRPr lang="es-SV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1" y="566806"/>
            <a:ext cx="5706533" cy="7958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UPDATED COMPONENTS TO HAVE THE BEST SECURITY </a:t>
            </a:r>
            <a:endParaRPr lang="es-SV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677969" y="2549059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-Md5 Encryption Protection. </a:t>
            </a:r>
            <a:endParaRPr lang="es-SV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726956" y="3043297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-Double check Pin Security. </a:t>
            </a:r>
            <a:endParaRPr lang="es-SV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-237070" y="474134"/>
            <a:ext cx="12581467" cy="5723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  <p:sp>
        <p:nvSpPr>
          <p:cNvPr id="6" name="CuadroTexto 5"/>
          <p:cNvSpPr txBox="1"/>
          <p:nvPr/>
        </p:nvSpPr>
        <p:spPr>
          <a:xfrm>
            <a:off x="3086683" y="3043297"/>
            <a:ext cx="2555508" cy="923330"/>
          </a:xfrm>
          <a:prstGeom prst="rect">
            <a:avLst/>
          </a:prstGeom>
          <a:noFill/>
          <a:ln w="60325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SV" sz="5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 MJ AlGhifari Demo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Friendly</a:t>
            </a:r>
            <a:endParaRPr lang="es-SV" sz="5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 MJ AlGhifari Demo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32235" y="3120241"/>
            <a:ext cx="3396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400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</a:t>
            </a:r>
            <a:endParaRPr lang="es-SV" sz="44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91178" y="3043297"/>
            <a:ext cx="190044" cy="648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998" y="2334427"/>
            <a:ext cx="2408129" cy="23410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293" y="2590480"/>
            <a:ext cx="1865538" cy="182895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450" y="3120241"/>
            <a:ext cx="835224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57" y="0"/>
            <a:ext cx="10359843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318114" y="931333"/>
            <a:ext cx="397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800" dirty="0" smtClean="0">
                <a:solidFill>
                  <a:schemeClr val="bg2">
                    <a:lumMod val="25000"/>
                  </a:schemeClr>
                </a:solidFill>
                <a:latin typeface=" MJ AlGhifari Demo" pitchFamily="2" charset="0"/>
              </a:rPr>
              <a:t>Organize</a:t>
            </a:r>
            <a:endParaRPr lang="es-SV" sz="4800" dirty="0">
              <a:solidFill>
                <a:schemeClr val="bg2">
                  <a:lumMod val="25000"/>
                </a:schemeClr>
              </a:solidFill>
              <a:latin typeface=" MJ AlGhifari Demo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1" y="0"/>
            <a:ext cx="1832157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uadroTexto 7"/>
          <p:cNvSpPr txBox="1"/>
          <p:nvPr/>
        </p:nvSpPr>
        <p:spPr>
          <a:xfrm>
            <a:off x="4376728" y="150072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800" b="1" dirty="0" smtClean="0">
                <a:ln w="3175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YOUR SELF</a:t>
            </a:r>
            <a:endParaRPr lang="es-SV" sz="2800" b="1" dirty="0">
              <a:ln w="3175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540000" y="1762330"/>
            <a:ext cx="1836728" cy="4571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98133" y="2223995"/>
            <a:ext cx="3554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STOP wasting time filling out </a:t>
            </a:r>
          </a:p>
          <a:p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hours record papper</a:t>
            </a:r>
            <a:r>
              <a:rPr lang="es-SV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r>
              <a:rPr lang="es-SV" b="1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SV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616" y="-1550358"/>
            <a:ext cx="12687300" cy="8458200"/>
          </a:xfrm>
          <a:prstGeom prst="rect">
            <a:avLst/>
          </a:prstGeom>
        </p:spPr>
      </p:pic>
      <p:sp>
        <p:nvSpPr>
          <p:cNvPr id="100" name="Rectángulo 99"/>
          <p:cNvSpPr/>
          <p:nvPr/>
        </p:nvSpPr>
        <p:spPr>
          <a:xfrm>
            <a:off x="287213" y="5575199"/>
            <a:ext cx="4868624" cy="8128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" name="Elipse 1"/>
          <p:cNvSpPr/>
          <p:nvPr/>
        </p:nvSpPr>
        <p:spPr>
          <a:xfrm>
            <a:off x="6916290" y="1741532"/>
            <a:ext cx="4996385" cy="4775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4" name="CuadroTexto 3"/>
          <p:cNvSpPr txBox="1"/>
          <p:nvPr/>
        </p:nvSpPr>
        <p:spPr>
          <a:xfrm>
            <a:off x="7442472" y="3340478"/>
            <a:ext cx="397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4800" dirty="0" smtClean="0">
                <a:solidFill>
                  <a:schemeClr val="bg2">
                    <a:lumMod val="25000"/>
                  </a:schemeClr>
                </a:solidFill>
                <a:latin typeface=" MJ AlGhifari Demo" pitchFamily="2" charset="0"/>
              </a:rPr>
              <a:t>Multiple Users </a:t>
            </a:r>
            <a:endParaRPr lang="es-SV" sz="4800" dirty="0">
              <a:solidFill>
                <a:schemeClr val="bg2">
                  <a:lumMod val="25000"/>
                </a:schemeClr>
              </a:solidFill>
              <a:latin typeface=" MJ AlGhifari Demo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952859" y="3969803"/>
            <a:ext cx="246894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SV" sz="2800" b="1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Log in System </a:t>
            </a:r>
            <a:endParaRPr lang="es-SV" sz="2800" b="1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90293" y="4223146"/>
            <a:ext cx="183672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53356" y="5645031"/>
            <a:ext cx="479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-Multiple users can log at the same time</a:t>
            </a:r>
          </a:p>
          <a:p>
            <a:r>
              <a:rPr lang="es-SV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-Ideal for Business</a:t>
            </a:r>
            <a:endParaRPr lang="es-SV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Conector recto 4"/>
          <p:cNvCxnSpPr>
            <a:stCxn id="13" idx="6"/>
            <a:endCxn id="2" idx="2"/>
          </p:cNvCxnSpPr>
          <p:nvPr/>
        </p:nvCxnSpPr>
        <p:spPr>
          <a:xfrm flipV="1">
            <a:off x="6475182" y="4129132"/>
            <a:ext cx="441108" cy="17731"/>
          </a:xfrm>
          <a:prstGeom prst="line">
            <a:avLst/>
          </a:prstGeom>
          <a:ln w="193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5428180" y="3657906"/>
            <a:ext cx="1047002" cy="97791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21" name="Conector recto 20"/>
          <p:cNvCxnSpPr>
            <a:stCxn id="25" idx="5"/>
            <a:endCxn id="2" idx="1"/>
          </p:cNvCxnSpPr>
          <p:nvPr/>
        </p:nvCxnSpPr>
        <p:spPr>
          <a:xfrm>
            <a:off x="7494664" y="2227010"/>
            <a:ext cx="153330" cy="213834"/>
          </a:xfrm>
          <a:prstGeom prst="line">
            <a:avLst/>
          </a:prstGeom>
          <a:ln w="193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6600992" y="1392308"/>
            <a:ext cx="1047002" cy="97791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28" name="Conector recto 27"/>
          <p:cNvCxnSpPr>
            <a:stCxn id="32" idx="7"/>
            <a:endCxn id="2" idx="3"/>
          </p:cNvCxnSpPr>
          <p:nvPr/>
        </p:nvCxnSpPr>
        <p:spPr>
          <a:xfrm flipV="1">
            <a:off x="7301466" y="5817420"/>
            <a:ext cx="346528" cy="307391"/>
          </a:xfrm>
          <a:prstGeom prst="line">
            <a:avLst/>
          </a:prstGeom>
          <a:ln w="193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/>
          <p:cNvSpPr/>
          <p:nvPr/>
        </p:nvSpPr>
        <p:spPr>
          <a:xfrm>
            <a:off x="6407794" y="5981599"/>
            <a:ext cx="1047002" cy="97791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35" name="Conector recto 34"/>
          <p:cNvCxnSpPr>
            <a:stCxn id="25" idx="3"/>
            <a:endCxn id="42" idx="7"/>
          </p:cNvCxnSpPr>
          <p:nvPr/>
        </p:nvCxnSpPr>
        <p:spPr>
          <a:xfrm flipH="1">
            <a:off x="6542576" y="2227010"/>
            <a:ext cx="211746" cy="197681"/>
          </a:xfrm>
          <a:prstGeom prst="line">
            <a:avLst/>
          </a:prstGeom>
          <a:ln w="146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5945946" y="2323249"/>
            <a:ext cx="698996" cy="69268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48" name="Conector recto 47"/>
          <p:cNvCxnSpPr>
            <a:stCxn id="25" idx="1"/>
            <a:endCxn id="51" idx="5"/>
          </p:cNvCxnSpPr>
          <p:nvPr/>
        </p:nvCxnSpPr>
        <p:spPr>
          <a:xfrm flipH="1" flipV="1">
            <a:off x="6654926" y="1397353"/>
            <a:ext cx="99396" cy="138167"/>
          </a:xfrm>
          <a:prstGeom prst="line">
            <a:avLst/>
          </a:prstGeom>
          <a:ln w="146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6058296" y="806106"/>
            <a:ext cx="698996" cy="69268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cxnSp>
        <p:nvCxnSpPr>
          <p:cNvPr id="62" name="Conector recto 61"/>
          <p:cNvCxnSpPr>
            <a:stCxn id="32" idx="1"/>
            <a:endCxn id="65" idx="5"/>
          </p:cNvCxnSpPr>
          <p:nvPr/>
        </p:nvCxnSpPr>
        <p:spPr>
          <a:xfrm flipH="1" flipV="1">
            <a:off x="6399787" y="5968197"/>
            <a:ext cx="161337" cy="156614"/>
          </a:xfrm>
          <a:prstGeom prst="line">
            <a:avLst/>
          </a:prstGeom>
          <a:ln w="146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5803157" y="5376950"/>
            <a:ext cx="698996" cy="69268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841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7" y="-759179"/>
            <a:ext cx="12632267" cy="8421511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9223643" y="4400639"/>
            <a:ext cx="3103824" cy="39149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CuadroTexto 7"/>
          <p:cNvSpPr txBox="1"/>
          <p:nvPr/>
        </p:nvSpPr>
        <p:spPr>
          <a:xfrm>
            <a:off x="9223643" y="4315974"/>
            <a:ext cx="32223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SV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</a:rPr>
              <a:t>On the next corner </a:t>
            </a:r>
            <a:endParaRPr lang="es-SV" sz="2800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503030403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7893" y="2682135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SV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SAY NO TO PAPER </a:t>
            </a:r>
            <a:endParaRPr lang="es-SV" sz="4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041482" y="3727535"/>
            <a:ext cx="91448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4400" b="1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SAY YES </a:t>
            </a:r>
            <a:r>
              <a:rPr lang="es-SV" sz="4400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AUTOMATIZATION </a:t>
            </a:r>
            <a:endParaRPr lang="es-SV" sz="44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180146" y="3520755"/>
            <a:ext cx="5007493" cy="126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9" name="Rectángulo 28"/>
          <p:cNvSpPr/>
          <p:nvPr/>
        </p:nvSpPr>
        <p:spPr>
          <a:xfrm>
            <a:off x="1814479" y="3336835"/>
            <a:ext cx="5643574" cy="1033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330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220133" y="5839422"/>
            <a:ext cx="13292666" cy="13377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798" y="4281761"/>
            <a:ext cx="2408129" cy="23410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93" y="4537814"/>
            <a:ext cx="1865538" cy="18289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250" y="5065163"/>
            <a:ext cx="835224" cy="7742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20133" y="-524933"/>
            <a:ext cx="13292666" cy="13377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1" name="CuadroTexto 10"/>
          <p:cNvSpPr txBox="1"/>
          <p:nvPr/>
        </p:nvSpPr>
        <p:spPr>
          <a:xfrm>
            <a:off x="5164667" y="3386667"/>
            <a:ext cx="20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 smtClean="0"/>
              <a:t>INSERT VIDEO HERE 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7443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104</Words>
  <Application>Microsoft Office PowerPoint</Application>
  <PresentationFormat>Panorámica</PresentationFormat>
  <Paragraphs>24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 MJ AlGhifari Demo</vt:lpstr>
      <vt:lpstr>Arial</vt:lpstr>
      <vt:lpstr>Calibri Light</vt:lpstr>
      <vt:lpstr>Calibri</vt:lpstr>
      <vt:lpstr>Open Sans</vt:lpstr>
      <vt:lpstr>Source Sans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Gerson Sanchez</dc:creator>
  <cp:lastModifiedBy>Gerson Sanchez</cp:lastModifiedBy>
  <cp:revision>18</cp:revision>
  <dcterms:created xsi:type="dcterms:W3CDTF">2019-04-22T01:15:32Z</dcterms:created>
  <dcterms:modified xsi:type="dcterms:W3CDTF">2019-04-22T06:41:26Z</dcterms:modified>
</cp:coreProperties>
</file>